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42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643EA-004C-4BFA-84C6-11AC26AA2791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FE908-DF27-4B95-996D-8B0E611428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706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FE908-DF27-4B95-996D-8B0E611428F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07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1203-3857-472C-BF5D-D3CBE97C6362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9CFE1-AC28-4D15-AC5A-DC9C8797999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1203-3857-472C-BF5D-D3CBE97C6362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CFE1-AC28-4D15-AC5A-DC9C879799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1203-3857-472C-BF5D-D3CBE97C6362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CFE1-AC28-4D15-AC5A-DC9C879799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1203-3857-472C-BF5D-D3CBE97C6362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CFE1-AC28-4D15-AC5A-DC9C879799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1203-3857-472C-BF5D-D3CBE97C6362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CFE1-AC28-4D15-AC5A-DC9C879799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1203-3857-472C-BF5D-D3CBE97C6362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CFE1-AC28-4D15-AC5A-DC9C8797999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1203-3857-472C-BF5D-D3CBE97C6362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CFE1-AC28-4D15-AC5A-DC9C8797999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1203-3857-472C-BF5D-D3CBE97C6362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CFE1-AC28-4D15-AC5A-DC9C879799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1203-3857-472C-BF5D-D3CBE97C6362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CFE1-AC28-4D15-AC5A-DC9C879799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1203-3857-472C-BF5D-D3CBE97C6362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CFE1-AC28-4D15-AC5A-DC9C879799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1203-3857-472C-BF5D-D3CBE97C6362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CFE1-AC28-4D15-AC5A-DC9C879799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78B11203-3857-472C-BF5D-D3CBE97C6362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309CFE1-AC28-4D15-AC5A-DC9C8797999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6633"/>
            <a:ext cx="7315200" cy="122413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ПАМЯТКА </a:t>
            </a:r>
            <a:br>
              <a:rPr lang="ru-RU" sz="2800" b="1" dirty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</a:br>
            <a:r>
              <a:rPr lang="ru-RU" sz="2800" b="1" dirty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для гражданина, прошедшего 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I </a:t>
            </a:r>
            <a:r>
              <a:rPr lang="ru-RU" sz="2800" b="1" dirty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этап вакцинации от </a:t>
            </a:r>
            <a:r>
              <a:rPr lang="en-US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COVID-19</a:t>
            </a:r>
            <a:r>
              <a:rPr lang="ru-RU" sz="2800" b="1" dirty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1"/>
            <a:ext cx="8640960" cy="4680560"/>
          </a:xfrm>
        </p:spPr>
        <p:txBody>
          <a:bodyPr>
            <a:normAutofit fontScale="92500" lnSpcReduction="20000"/>
          </a:bodyPr>
          <a:lstStyle/>
          <a:p>
            <a:pPr marL="45720" indent="0" algn="just">
              <a:buNone/>
            </a:pP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1. После </a:t>
            </a:r>
            <a:r>
              <a:rPr lang="ru-RU" b="1" dirty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прохождения вакцинации гражданину 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на портале </a:t>
            </a:r>
            <a:r>
              <a:rPr lang="ru-RU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Госуслуг</a:t>
            </a:r>
            <a:r>
              <a:rPr lang="ru-RU" b="1" dirty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 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предоставляется доступ 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к </a:t>
            </a:r>
            <a:r>
              <a:rPr lang="ru-RU" b="1" dirty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услуге «Вакцинация от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COVID</a:t>
            </a:r>
            <a:r>
              <a:rPr lang="ru-RU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-19</a:t>
            </a:r>
            <a:r>
              <a:rPr lang="ru-RU" b="1" dirty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», 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в </a:t>
            </a:r>
            <a:r>
              <a:rPr lang="ru-RU" b="1" dirty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которой будут 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отражаться:</a:t>
            </a:r>
          </a:p>
          <a:p>
            <a:pPr algn="just"/>
            <a:r>
              <a:rPr lang="ru-RU" b="1" dirty="0">
                <a:cs typeface="Aharoni" pitchFamily="2" charset="-79"/>
              </a:rPr>
              <a:t> </a:t>
            </a:r>
            <a:r>
              <a:rPr lang="ru-RU" b="1" dirty="0" smtClean="0">
                <a:cs typeface="Aharoni" pitchFamily="2" charset="-79"/>
              </a:rPr>
              <a:t>     - </a:t>
            </a:r>
            <a:r>
              <a:rPr lang="ru-RU" b="1" dirty="0">
                <a:solidFill>
                  <a:schemeClr val="tx1">
                    <a:lumMod val="95000"/>
                  </a:schemeClr>
                </a:solidFill>
                <a:cs typeface="Aharoni" pitchFamily="2" charset="-79"/>
              </a:rPr>
              <a:t>Напоминание о выполненной вакцинации от </a:t>
            </a:r>
            <a:r>
              <a:rPr lang="ru-RU" b="1" dirty="0" err="1">
                <a:solidFill>
                  <a:schemeClr val="tx1">
                    <a:lumMod val="95000"/>
                  </a:schemeClr>
                </a:solidFill>
                <a:cs typeface="Aharoni" pitchFamily="2" charset="-79"/>
              </a:rPr>
              <a:t>Коронавируса</a:t>
            </a:r>
            <a:r>
              <a:rPr lang="ru-RU" b="1" dirty="0">
                <a:solidFill>
                  <a:schemeClr val="tx1">
                    <a:lumMod val="95000"/>
                  </a:schemeClr>
                </a:solidFill>
                <a:cs typeface="Aharoni" pitchFamily="2" charset="-79"/>
              </a:rPr>
              <a:t> 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Aharoni" pitchFamily="2" charset="-79"/>
                <a:cs typeface="Aharoni" pitchFamily="2" charset="-79"/>
              </a:rPr>
              <a:t>COVID-19, </a:t>
            </a:r>
            <a:r>
              <a:rPr lang="ru-RU" b="1" dirty="0" err="1">
                <a:solidFill>
                  <a:schemeClr val="tx1">
                    <a:lumMod val="95000"/>
                  </a:schemeClr>
                </a:solidFill>
                <a:cs typeface="Aharoni" pitchFamily="2" charset="-79"/>
              </a:rPr>
              <a:t>состояшую</a:t>
            </a:r>
            <a:r>
              <a:rPr lang="ru-RU" b="1" dirty="0">
                <a:solidFill>
                  <a:schemeClr val="tx1">
                    <a:lumMod val="95000"/>
                  </a:schemeClr>
                </a:solidFill>
                <a:cs typeface="Aharoni" pitchFamily="2" charset="-79"/>
              </a:rPr>
              <a:t> из 2-х </a:t>
            </a:r>
            <a:r>
              <a:rPr lang="ru-RU" b="1" dirty="0" smtClean="0">
                <a:solidFill>
                  <a:schemeClr val="tx1">
                    <a:lumMod val="95000"/>
                  </a:schemeClr>
                </a:solidFill>
                <a:cs typeface="Aharoni" pitchFamily="2" charset="-79"/>
              </a:rPr>
              <a:t>этапов и приглашение на 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cs typeface="Aharoni" pitchFamily="2" charset="-79"/>
              </a:rPr>
              <a:t>II </a:t>
            </a:r>
            <a:r>
              <a:rPr lang="ru-RU" b="1" dirty="0" smtClean="0">
                <a:solidFill>
                  <a:schemeClr val="tx1">
                    <a:lumMod val="95000"/>
                  </a:schemeClr>
                </a:solidFill>
                <a:cs typeface="Aharoni" pitchFamily="2" charset="-79"/>
              </a:rPr>
              <a:t>этап вакцинации</a:t>
            </a:r>
          </a:p>
          <a:p>
            <a:pPr algn="just"/>
            <a:endParaRPr lang="ru-RU" b="1" dirty="0" smtClean="0">
              <a:solidFill>
                <a:schemeClr val="tx1">
                  <a:lumMod val="95000"/>
                </a:schemeClr>
              </a:solidFill>
              <a:cs typeface="Aharoni" pitchFamily="2" charset="-79"/>
            </a:endParaRPr>
          </a:p>
          <a:p>
            <a:pPr marL="45720" indent="0" algn="just">
              <a:buNone/>
            </a:pPr>
            <a:r>
              <a:rPr lang="ru-RU" sz="2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2. </a:t>
            </a:r>
            <a:r>
              <a:rPr lang="ru-RU" sz="2200" b="1" dirty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В услуге «Вакцинация от </a:t>
            </a:r>
            <a:r>
              <a:rPr lang="en-US" sz="2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COVID-19</a:t>
            </a:r>
            <a:r>
              <a:rPr lang="ru-RU" sz="2200" b="1" dirty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» появится активность </a:t>
            </a:r>
            <a:r>
              <a:rPr lang="ru-RU" sz="2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окон, необходимых к заполнению:</a:t>
            </a:r>
          </a:p>
          <a:p>
            <a:pPr marL="45720" indent="0" algn="just">
              <a:buNone/>
            </a:pPr>
            <a:r>
              <a:rPr lang="ru-RU" b="1" dirty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 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       </a:t>
            </a:r>
            <a:r>
              <a:rPr lang="ru-RU" b="1" dirty="0" smtClean="0">
                <a:cs typeface="Aharoni" pitchFamily="2" charset="-79"/>
              </a:rPr>
              <a:t>- </a:t>
            </a:r>
            <a:r>
              <a:rPr lang="ru-RU" sz="1800" b="1" dirty="0" smtClean="0">
                <a:cs typeface="Aharoni" pitchFamily="2" charset="-79"/>
              </a:rPr>
              <a:t>«</a:t>
            </a:r>
            <a:r>
              <a:rPr lang="ru-RU" b="1" dirty="0">
                <a:cs typeface="Aharoni" pitchFamily="2" charset="-79"/>
              </a:rPr>
              <a:t>Заполнить дневник» самонаблюдения</a:t>
            </a:r>
          </a:p>
          <a:p>
            <a:pPr marL="45720" indent="0" algn="just">
              <a:buNone/>
            </a:pPr>
            <a:r>
              <a:rPr lang="ru-RU" b="1" dirty="0" smtClean="0">
                <a:cs typeface="Aharoni" pitchFamily="2" charset="-79"/>
              </a:rPr>
              <a:t>       - </a:t>
            </a:r>
            <a:r>
              <a:rPr lang="ru-RU" b="1" dirty="0" smtClean="0">
                <a:solidFill>
                  <a:schemeClr val="tx1">
                    <a:lumMod val="95000"/>
                  </a:schemeClr>
                </a:solidFill>
                <a:cs typeface="Aharoni" pitchFamily="2" charset="-79"/>
              </a:rPr>
              <a:t>«</a:t>
            </a:r>
            <a:r>
              <a:rPr lang="ru-RU" b="1" dirty="0">
                <a:solidFill>
                  <a:schemeClr val="tx1">
                    <a:lumMod val="95000"/>
                  </a:schemeClr>
                </a:solidFill>
                <a:cs typeface="Aharoni" pitchFamily="2" charset="-79"/>
              </a:rPr>
              <a:t>Пройти </a:t>
            </a:r>
            <a:r>
              <a:rPr lang="ru-RU" b="1" dirty="0" err="1">
                <a:solidFill>
                  <a:schemeClr val="tx1">
                    <a:lumMod val="95000"/>
                  </a:schemeClr>
                </a:solidFill>
                <a:cs typeface="Aharoni" pitchFamily="2" charset="-79"/>
              </a:rPr>
              <a:t>самоопрос</a:t>
            </a:r>
            <a:r>
              <a:rPr lang="ru-RU" b="1" dirty="0" smtClean="0">
                <a:solidFill>
                  <a:schemeClr val="tx1">
                    <a:lumMod val="95000"/>
                  </a:schemeClr>
                </a:solidFill>
                <a:cs typeface="Aharoni" pitchFamily="2" charset="-79"/>
              </a:rPr>
              <a:t>» для уточнения статуса </a:t>
            </a:r>
            <a:r>
              <a:rPr lang="ru-RU" b="1" dirty="0">
                <a:solidFill>
                  <a:schemeClr val="tx1">
                    <a:lumMod val="95000"/>
                  </a:schemeClr>
                </a:solidFill>
                <a:cs typeface="Aharoni" pitchFamily="2" charset="-79"/>
              </a:rPr>
              <a:t>и </a:t>
            </a:r>
            <a:r>
              <a:rPr lang="ru-RU" b="1" dirty="0" smtClean="0">
                <a:solidFill>
                  <a:schemeClr val="tx1">
                    <a:lumMod val="95000"/>
                  </a:schemeClr>
                </a:solidFill>
                <a:cs typeface="Aharoni" pitchFamily="2" charset="-79"/>
              </a:rPr>
              <a:t>получения актуальных рекомендаций</a:t>
            </a:r>
          </a:p>
          <a:p>
            <a:pPr marL="45720" indent="0" algn="just">
              <a:buNone/>
            </a:pPr>
            <a:endParaRPr lang="ru-RU" b="1" dirty="0" smtClean="0">
              <a:solidFill>
                <a:schemeClr val="tx1">
                  <a:lumMod val="95000"/>
                </a:schemeClr>
              </a:solidFill>
              <a:cs typeface="Aharoni" pitchFamily="2" charset="-79"/>
            </a:endParaRPr>
          </a:p>
          <a:p>
            <a:pPr marL="45720" indent="0" algn="just">
              <a:buNone/>
            </a:pP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3. В услуге можно получить «Сертификат </a:t>
            </a:r>
            <a:r>
              <a:rPr lang="ru-RU" b="1" dirty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о прививке от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COVID-19</a:t>
            </a:r>
            <a:r>
              <a:rPr lang="ru-RU" b="1" dirty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», где указан индивидуальный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QR-</a:t>
            </a:r>
            <a:r>
              <a:rPr lang="ru-RU" b="1" dirty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код, 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содержащий: </a:t>
            </a:r>
            <a:r>
              <a:rPr lang="ru-RU" b="1" dirty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ФИО гражданина, 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дату </a:t>
            </a:r>
            <a:r>
              <a:rPr lang="ru-RU" b="1" dirty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рождения, номер 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паспорта, дату </a:t>
            </a:r>
            <a:r>
              <a:rPr lang="ru-RU" b="1" dirty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вакцинации, наименование вакцины и серия</a:t>
            </a:r>
          </a:p>
          <a:p>
            <a:pPr marL="45720" indent="0" algn="just">
              <a:buNone/>
            </a:pPr>
            <a:endParaRPr lang="ru-RU" b="1" dirty="0">
              <a:solidFill>
                <a:schemeClr val="tx1">
                  <a:lumMod val="95000"/>
                </a:schemeClr>
              </a:solidFill>
              <a:cs typeface="Aharoni" pitchFamily="2" charset="-79"/>
            </a:endParaRPr>
          </a:p>
          <a:p>
            <a:pPr algn="just"/>
            <a:endParaRPr lang="ru-RU" b="1" dirty="0">
              <a:solidFill>
                <a:schemeClr val="tx1">
                  <a:lumMod val="95000"/>
                </a:schemeClr>
              </a:solidFill>
              <a:cs typeface="Aharoni" pitchFamily="2" charset="-79"/>
            </a:endParaRPr>
          </a:p>
          <a:p>
            <a:pPr algn="just"/>
            <a:endParaRPr lang="ru-RU" b="1" dirty="0">
              <a:cs typeface="Aharoni" pitchFamily="2" charset="-79"/>
            </a:endParaRPr>
          </a:p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504" y="1412776"/>
            <a:ext cx="8928992" cy="5112568"/>
          </a:xfrm>
          <a:prstGeom prst="roundRect">
            <a:avLst/>
          </a:prstGeom>
          <a:noFill/>
          <a:ln cmpd="thinThick">
            <a:solidFill>
              <a:schemeClr val="bg1"/>
            </a:solidFill>
          </a:ln>
          <a:effectLst>
            <a:outerShdw blurRad="50800" dist="50800" dir="5400000" algn="ctr" rotWithShape="0">
              <a:srgbClr val="000000">
                <a:alpha val="7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310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1121</TotalTime>
  <Words>120</Words>
  <Application>Microsoft Office PowerPoint</Application>
  <PresentationFormat>Экран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Перспектива</vt:lpstr>
      <vt:lpstr>ПАМЯТКА  для гражданина, прошедшего I этап вакцинации от COVID-19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Вакцинация от COVID-19 на портале ГОСУСЛУГ</dc:title>
  <dc:creator>Kokova</dc:creator>
  <cp:lastModifiedBy>Kokova</cp:lastModifiedBy>
  <cp:revision>24</cp:revision>
  <cp:lastPrinted>2021-01-20T09:23:35Z</cp:lastPrinted>
  <dcterms:created xsi:type="dcterms:W3CDTF">2021-01-19T14:12:06Z</dcterms:created>
  <dcterms:modified xsi:type="dcterms:W3CDTF">2021-01-20T11:13:29Z</dcterms:modified>
</cp:coreProperties>
</file>